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Montaser Arabic" charset="1" panose="00000500000000000000"/>
      <p:regular r:id="rId14"/>
    </p:embeddedFont>
    <p:embeddedFont>
      <p:font typeface="Montaser Arabic Bold" charset="1" panose="00000800000000000000"/>
      <p:regular r:id="rId15"/>
    </p:embeddedFont>
    <p:embeddedFont>
      <p:font typeface="Montaser Arabic Thin" charset="1" panose="00000200000000000000"/>
      <p:regular r:id="rId16"/>
    </p:embeddedFont>
    <p:embeddedFont>
      <p:font typeface="Montaser Arabic Extra-Light" charset="1" panose="00000300000000000000"/>
      <p:regular r:id="rId17"/>
    </p:embeddedFont>
    <p:embeddedFont>
      <p:font typeface="Montaser Arabic Light" charset="1" panose="00000400000000000000"/>
      <p:regular r:id="rId18"/>
    </p:embeddedFont>
    <p:embeddedFont>
      <p:font typeface="Montaser Arabic Medium" charset="1" panose="00000600000000000000"/>
      <p:regular r:id="rId19"/>
    </p:embeddedFont>
    <p:embeddedFont>
      <p:font typeface="Montaser Arabic Semi-Bold" charset="1" panose="00000700000000000000"/>
      <p:regular r:id="rId20"/>
    </p:embeddedFont>
    <p:embeddedFont>
      <p:font typeface="Montaser Arabic Ultra-Bold" charset="1" panose="00000900000000000000"/>
      <p:regular r:id="rId21"/>
    </p:embeddedFont>
    <p:embeddedFont>
      <p:font typeface="Montaser Arabic Heavy" charset="1" panose="00000A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668679" cy="10439258"/>
          </a:xfrm>
          <a:custGeom>
            <a:avLst/>
            <a:gdLst/>
            <a:ahLst/>
            <a:cxnLst/>
            <a:rect r="r" b="b" t="t" l="l"/>
            <a:pathLst>
              <a:path h="10439258" w="15668679">
                <a:moveTo>
                  <a:pt x="0" y="0"/>
                </a:moveTo>
                <a:lnTo>
                  <a:pt x="15668679" y="0"/>
                </a:lnTo>
                <a:lnTo>
                  <a:pt x="15668679" y="10439258"/>
                </a:lnTo>
                <a:lnTo>
                  <a:pt x="0" y="1043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830526">
            <a:off x="12681528" y="6425794"/>
            <a:ext cx="6634299" cy="6335467"/>
            <a:chOff x="0" y="0"/>
            <a:chExt cx="812800" cy="776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6189"/>
            </a:xfrm>
            <a:custGeom>
              <a:avLst/>
              <a:gdLst/>
              <a:ahLst/>
              <a:cxnLst/>
              <a:rect r="r" b="b" t="t" l="l"/>
              <a:pathLst>
                <a:path h="776189" w="812800">
                  <a:moveTo>
                    <a:pt x="406400" y="776189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76189"/>
                  </a:lnTo>
                  <a:close/>
                </a:path>
              </a:pathLst>
            </a:custGeom>
            <a:solidFill>
              <a:srgbClr val="685B5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7342"/>
              <a:ext cx="558800" cy="398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3236332">
            <a:off x="11957243" y="1165632"/>
            <a:ext cx="4025311" cy="0"/>
          </a:xfrm>
          <a:prstGeom prst="line">
            <a:avLst/>
          </a:prstGeom>
          <a:ln cap="flat" w="20955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6796328">
            <a:off x="12743606" y="-2048990"/>
            <a:ext cx="7034719" cy="615537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685B55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3261635">
            <a:off x="11512554" y="9002798"/>
            <a:ext cx="4580343" cy="0"/>
          </a:xfrm>
          <a:prstGeom prst="line">
            <a:avLst/>
          </a:prstGeom>
          <a:ln cap="flat" w="20955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9144000" y="2640112"/>
            <a:ext cx="9317622" cy="5006777"/>
            <a:chOff x="0" y="0"/>
            <a:chExt cx="828233" cy="4450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8233" cy="445047"/>
            </a:xfrm>
            <a:custGeom>
              <a:avLst/>
              <a:gdLst/>
              <a:ahLst/>
              <a:cxnLst/>
              <a:rect r="r" b="b" t="t" l="l"/>
              <a:pathLst>
                <a:path h="445047" w="828233">
                  <a:moveTo>
                    <a:pt x="621175" y="0"/>
                  </a:moveTo>
                  <a:lnTo>
                    <a:pt x="0" y="0"/>
                  </a:lnTo>
                  <a:lnTo>
                    <a:pt x="0" y="445047"/>
                  </a:lnTo>
                  <a:lnTo>
                    <a:pt x="621175" y="445047"/>
                  </a:lnTo>
                  <a:lnTo>
                    <a:pt x="828233" y="222523"/>
                  </a:lnTo>
                  <a:lnTo>
                    <a:pt x="621175" y="0"/>
                  </a:lnTo>
                  <a:close/>
                </a:path>
              </a:pathLst>
            </a:custGeom>
            <a:solidFill>
              <a:srgbClr val="D78158"/>
            </a:solidFill>
            <a:ln w="209550" cap="sq">
              <a:solidFill>
                <a:srgbClr val="685B5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11763" cy="483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2733" y="365687"/>
            <a:ext cx="533644" cy="555505"/>
            <a:chOff x="0" y="0"/>
            <a:chExt cx="224381" cy="2335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81" cy="233573"/>
            </a:xfrm>
            <a:custGeom>
              <a:avLst/>
              <a:gdLst/>
              <a:ahLst/>
              <a:cxnLst/>
              <a:rect r="r" b="b" t="t" l="l"/>
              <a:pathLst>
                <a:path h="233573" w="224381">
                  <a:moveTo>
                    <a:pt x="0" y="0"/>
                  </a:moveTo>
                  <a:lnTo>
                    <a:pt x="224381" y="0"/>
                  </a:lnTo>
                  <a:lnTo>
                    <a:pt x="224381" y="233573"/>
                  </a:lnTo>
                  <a:lnTo>
                    <a:pt x="0" y="23357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4381" cy="271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32987" y="3645454"/>
            <a:ext cx="7524104" cy="299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9838" spc="669">
                <a:solidFill>
                  <a:srgbClr val="FFDE59"/>
                </a:solidFill>
                <a:latin typeface="Montaser Arabic Bold"/>
              </a:rPr>
              <a:t>TRAVEL TOUR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77462" y="9156958"/>
            <a:ext cx="729809" cy="660477"/>
          </a:xfrm>
          <a:custGeom>
            <a:avLst/>
            <a:gdLst/>
            <a:ahLst/>
            <a:cxnLst/>
            <a:rect r="r" b="b" t="t" l="l"/>
            <a:pathLst>
              <a:path h="660477" w="729809">
                <a:moveTo>
                  <a:pt x="0" y="0"/>
                </a:moveTo>
                <a:lnTo>
                  <a:pt x="729809" y="0"/>
                </a:lnTo>
                <a:lnTo>
                  <a:pt x="729809" y="660477"/>
                </a:lnTo>
                <a:lnTo>
                  <a:pt x="0" y="660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61222" y="9169419"/>
            <a:ext cx="4693343" cy="5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3426">
                <a:solidFill>
                  <a:srgbClr val="FFFFFF"/>
                </a:solidFill>
                <a:latin typeface="Montaser Arabic Bold"/>
              </a:rPr>
              <a:t>TRAVEL TOUR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06933" y="974379"/>
            <a:ext cx="533644" cy="555505"/>
            <a:chOff x="0" y="0"/>
            <a:chExt cx="224381" cy="2335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4381" cy="233573"/>
            </a:xfrm>
            <a:custGeom>
              <a:avLst/>
              <a:gdLst/>
              <a:ahLst/>
              <a:cxnLst/>
              <a:rect r="r" b="b" t="t" l="l"/>
              <a:pathLst>
                <a:path h="233573" w="224381">
                  <a:moveTo>
                    <a:pt x="0" y="0"/>
                  </a:moveTo>
                  <a:lnTo>
                    <a:pt x="224381" y="0"/>
                  </a:lnTo>
                  <a:lnTo>
                    <a:pt x="224381" y="233573"/>
                  </a:lnTo>
                  <a:lnTo>
                    <a:pt x="0" y="23357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24381" cy="271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8834" y="173622"/>
            <a:ext cx="533644" cy="555505"/>
            <a:chOff x="0" y="0"/>
            <a:chExt cx="224381" cy="2335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4381" cy="233573"/>
            </a:xfrm>
            <a:custGeom>
              <a:avLst/>
              <a:gdLst/>
              <a:ahLst/>
              <a:cxnLst/>
              <a:rect r="r" b="b" t="t" l="l"/>
              <a:pathLst>
                <a:path h="233573" w="224381">
                  <a:moveTo>
                    <a:pt x="0" y="0"/>
                  </a:moveTo>
                  <a:lnTo>
                    <a:pt x="224381" y="0"/>
                  </a:lnTo>
                  <a:lnTo>
                    <a:pt x="224381" y="233573"/>
                  </a:lnTo>
                  <a:lnTo>
                    <a:pt x="0" y="23357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24381" cy="271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54402" y="365687"/>
            <a:ext cx="533644" cy="555505"/>
            <a:chOff x="0" y="0"/>
            <a:chExt cx="224381" cy="2335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4381" cy="233573"/>
            </a:xfrm>
            <a:custGeom>
              <a:avLst/>
              <a:gdLst/>
              <a:ahLst/>
              <a:cxnLst/>
              <a:rect r="r" b="b" t="t" l="l"/>
              <a:pathLst>
                <a:path h="233573" w="224381">
                  <a:moveTo>
                    <a:pt x="0" y="0"/>
                  </a:moveTo>
                  <a:lnTo>
                    <a:pt x="224381" y="0"/>
                  </a:lnTo>
                  <a:lnTo>
                    <a:pt x="224381" y="233573"/>
                  </a:lnTo>
                  <a:lnTo>
                    <a:pt x="0" y="23357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24381" cy="271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567" y="2659645"/>
            <a:ext cx="6600098" cy="4547445"/>
            <a:chOff x="0" y="0"/>
            <a:chExt cx="8800131" cy="60632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0131" cy="6063261"/>
              <a:chOff x="0" y="0"/>
              <a:chExt cx="812800" cy="5600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560016"/>
              </a:xfrm>
              <a:custGeom>
                <a:avLst/>
                <a:gdLst/>
                <a:ahLst/>
                <a:cxnLst/>
                <a:rect r="r" b="b" t="t" l="l"/>
                <a:pathLst>
                  <a:path h="560016" w="812800">
                    <a:moveTo>
                      <a:pt x="126684" y="0"/>
                    </a:moveTo>
                    <a:lnTo>
                      <a:pt x="686116" y="0"/>
                    </a:lnTo>
                    <a:cubicBezTo>
                      <a:pt x="756082" y="0"/>
                      <a:pt x="812800" y="56718"/>
                      <a:pt x="812800" y="126684"/>
                    </a:cubicBezTo>
                    <a:lnTo>
                      <a:pt x="812800" y="433332"/>
                    </a:lnTo>
                    <a:cubicBezTo>
                      <a:pt x="812800" y="466931"/>
                      <a:pt x="799453" y="499154"/>
                      <a:pt x="775695" y="522912"/>
                    </a:cubicBezTo>
                    <a:cubicBezTo>
                      <a:pt x="751937" y="546669"/>
                      <a:pt x="719715" y="560016"/>
                      <a:pt x="686116" y="560016"/>
                    </a:cubicBezTo>
                    <a:lnTo>
                      <a:pt x="126684" y="560016"/>
                    </a:lnTo>
                    <a:cubicBezTo>
                      <a:pt x="56718" y="560016"/>
                      <a:pt x="0" y="503298"/>
                      <a:pt x="0" y="433332"/>
                    </a:cubicBezTo>
                    <a:lnTo>
                      <a:pt x="0" y="126684"/>
                    </a:lnTo>
                    <a:cubicBezTo>
                      <a:pt x="0" y="56718"/>
                      <a:pt x="56718" y="0"/>
                      <a:pt x="126684" y="0"/>
                    </a:cubicBez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598116"/>
              </a:xfrm>
              <a:prstGeom prst="rect">
                <a:avLst/>
              </a:prstGeom>
            </p:spPr>
            <p:txBody>
              <a:bodyPr anchor="ctr" rtlCol="false" tIns="27562" lIns="27562" bIns="27562" rIns="275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81488" y="619809"/>
              <a:ext cx="8237154" cy="417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Open Sans Bold"/>
                </a:rPr>
                <a:t>HARDWARE/</a:t>
              </a:r>
            </a:p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Open Sans Bold"/>
                </a:rPr>
                <a:t>SOFTWARE REQUIREMENTS: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34549" y="577876"/>
            <a:ext cx="4369617" cy="1101163"/>
            <a:chOff x="0" y="0"/>
            <a:chExt cx="5826156" cy="146821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826156" cy="1468218"/>
              <a:chOff x="0" y="0"/>
              <a:chExt cx="1086026" cy="27368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86026" cy="273683"/>
              </a:xfrm>
              <a:custGeom>
                <a:avLst/>
                <a:gdLst/>
                <a:ahLst/>
                <a:cxnLst/>
                <a:rect r="r" b="b" t="t" l="l"/>
                <a:pathLst>
                  <a:path h="273683" w="1086026">
                    <a:moveTo>
                      <a:pt x="1086026" y="0"/>
                    </a:moveTo>
                    <a:lnTo>
                      <a:pt x="0" y="0"/>
                    </a:lnTo>
                    <a:lnTo>
                      <a:pt x="101600" y="136842"/>
                    </a:lnTo>
                    <a:lnTo>
                      <a:pt x="0" y="273683"/>
                    </a:lnTo>
                    <a:lnTo>
                      <a:pt x="1086026" y="273683"/>
                    </a:lnTo>
                    <a:lnTo>
                      <a:pt x="984426" y="136842"/>
                    </a:lnTo>
                    <a:lnTo>
                      <a:pt x="1086026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88900" y="-38100"/>
                <a:ext cx="908226" cy="3117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2033" y="41866"/>
              <a:ext cx="5664123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Software: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51901" y="577876"/>
            <a:ext cx="4369617" cy="1101163"/>
            <a:chOff x="0" y="0"/>
            <a:chExt cx="5826156" cy="146821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26156" cy="1468218"/>
              <a:chOff x="0" y="0"/>
              <a:chExt cx="1086026" cy="2736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86026" cy="273683"/>
              </a:xfrm>
              <a:custGeom>
                <a:avLst/>
                <a:gdLst/>
                <a:ahLst/>
                <a:cxnLst/>
                <a:rect r="r" b="b" t="t" l="l"/>
                <a:pathLst>
                  <a:path h="273683" w="1086026">
                    <a:moveTo>
                      <a:pt x="1086026" y="0"/>
                    </a:moveTo>
                    <a:lnTo>
                      <a:pt x="0" y="0"/>
                    </a:lnTo>
                    <a:lnTo>
                      <a:pt x="101600" y="136842"/>
                    </a:lnTo>
                    <a:lnTo>
                      <a:pt x="0" y="273683"/>
                    </a:lnTo>
                    <a:lnTo>
                      <a:pt x="1086026" y="273683"/>
                    </a:lnTo>
                    <a:lnTo>
                      <a:pt x="984426" y="136842"/>
                    </a:lnTo>
                    <a:lnTo>
                      <a:pt x="1086026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88900" y="-38100"/>
                <a:ext cx="908226" cy="3117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2033" y="41866"/>
              <a:ext cx="5664123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Open Sans Bold"/>
                </a:rPr>
                <a:t>Hardware: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485360" y="0"/>
            <a:ext cx="1802640" cy="979628"/>
            <a:chOff x="0" y="0"/>
            <a:chExt cx="2424761" cy="13177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17184504" y="734417"/>
            <a:ext cx="1420416" cy="786576"/>
            <a:chOff x="0" y="0"/>
            <a:chExt cx="2379557" cy="13177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76400">
            <a:off x="-7135" y="19908"/>
            <a:ext cx="1802640" cy="979628"/>
            <a:chOff x="0" y="0"/>
            <a:chExt cx="2424761" cy="13177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-401641" y="732925"/>
            <a:ext cx="1420416" cy="791064"/>
            <a:chOff x="0" y="0"/>
            <a:chExt cx="2379557" cy="13252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79557" cy="1325233"/>
            </a:xfrm>
            <a:custGeom>
              <a:avLst/>
              <a:gdLst/>
              <a:ahLst/>
              <a:cxnLst/>
              <a:rect r="r" b="b" t="t" l="l"/>
              <a:pathLst>
                <a:path h="1325233" w="2379557">
                  <a:moveTo>
                    <a:pt x="0" y="0"/>
                  </a:moveTo>
                  <a:lnTo>
                    <a:pt x="1189779" y="1325233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298990" y="2000864"/>
            <a:ext cx="4754734" cy="770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7"/>
              </a:lnSpc>
            </a:pPr>
            <a:r>
              <a:rPr lang="en-US" sz="2831">
                <a:solidFill>
                  <a:srgbClr val="FFFFFF"/>
                </a:solidFill>
                <a:latin typeface="Open Sans Bold"/>
              </a:rPr>
              <a:t>Web Server: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Processor: Intel Core i3 or higher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Memory: 6 GB RAM or greater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Modem/ADSL Internet access required</a:t>
            </a:r>
          </a:p>
          <a:p>
            <a:pPr>
              <a:lnSpc>
                <a:spcPts val="3397"/>
              </a:lnSpc>
            </a:pPr>
            <a:r>
              <a:rPr lang="en-US" sz="2831">
                <a:solidFill>
                  <a:srgbClr val="FFFFFF"/>
                </a:solidFill>
                <a:latin typeface="Open Sans Bold"/>
              </a:rPr>
              <a:t>Client</a:t>
            </a:r>
            <a:r>
              <a:rPr lang="en-US" sz="2831">
                <a:solidFill>
                  <a:srgbClr val="FFFFFF"/>
                </a:solidFill>
                <a:latin typeface="Open Sans"/>
              </a:rPr>
              <a:t>: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Processor: Intel Core i3 or higher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Memory: 6 GB RAM or greater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Monitor: Super VGA (1024x768) or higher resolution</a:t>
            </a:r>
          </a:p>
          <a:p>
            <a:pPr marL="611281" indent="-305641" lvl="1">
              <a:lnSpc>
                <a:spcPts val="3397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Modem/ADSL Internet access required</a:t>
            </a:r>
          </a:p>
          <a:p>
            <a:pPr>
              <a:lnSpc>
                <a:spcPts val="3397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015174" y="1972289"/>
            <a:ext cx="4486250" cy="745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0"/>
              </a:lnSpc>
            </a:pPr>
            <a:r>
              <a:rPr lang="en-US" sz="2831">
                <a:solidFill>
                  <a:srgbClr val="FFFFFF"/>
                </a:solidFill>
                <a:latin typeface="Open Sans Bold"/>
              </a:rPr>
              <a:t>Server</a:t>
            </a:r>
            <a:r>
              <a:rPr lang="en-US" sz="2831">
                <a:solidFill>
                  <a:srgbClr val="FFFFFF"/>
                </a:solidFill>
                <a:latin typeface="Open Sans"/>
              </a:rPr>
              <a:t>: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Web Server: XAMPP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Operating System: Windows 7 or later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Databases: MySQL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PHP - Laravel framework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Browser: Google Chrome version 35</a:t>
            </a:r>
          </a:p>
          <a:p>
            <a:pPr>
              <a:lnSpc>
                <a:spcPts val="3680"/>
              </a:lnSpc>
            </a:pPr>
            <a:r>
              <a:rPr lang="en-US" sz="2831">
                <a:solidFill>
                  <a:srgbClr val="FFFFFF"/>
                </a:solidFill>
                <a:latin typeface="Open Sans Bold"/>
              </a:rPr>
              <a:t>Client</a:t>
            </a:r>
            <a:r>
              <a:rPr lang="en-US" sz="2831">
                <a:solidFill>
                  <a:srgbClr val="FFFFFF"/>
                </a:solidFill>
                <a:latin typeface="Open Sans"/>
              </a:rPr>
              <a:t>: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Operating System: Windows 7 or higher</a:t>
            </a:r>
          </a:p>
          <a:p>
            <a:pPr marL="611281" indent="-305641" lvl="1">
              <a:lnSpc>
                <a:spcPts val="3680"/>
              </a:lnSpc>
              <a:buFont typeface="Arial"/>
              <a:buChar char="•"/>
            </a:pPr>
            <a:r>
              <a:rPr lang="en-US" sz="2831">
                <a:solidFill>
                  <a:srgbClr val="FFFFFF"/>
                </a:solidFill>
                <a:latin typeface="Open Sans"/>
              </a:rPr>
              <a:t>Browsers: Google Chrome, MS-Edge, Firefox</a:t>
            </a: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5360" y="0"/>
            <a:ext cx="1802640" cy="979628"/>
            <a:chOff x="0" y="0"/>
            <a:chExt cx="2424761" cy="1317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7184504" y="734417"/>
            <a:ext cx="1420416" cy="786576"/>
            <a:chOff x="0" y="0"/>
            <a:chExt cx="2379557" cy="13177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6" id="6"/>
          <p:cNvGrpSpPr/>
          <p:nvPr/>
        </p:nvGrpSpPr>
        <p:grpSpPr>
          <a:xfrm rot="76400">
            <a:off x="-7135" y="19908"/>
            <a:ext cx="1802640" cy="979628"/>
            <a:chOff x="0" y="0"/>
            <a:chExt cx="2424761" cy="1317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-401641" y="732925"/>
            <a:ext cx="1420416" cy="791064"/>
            <a:chOff x="0" y="0"/>
            <a:chExt cx="2379557" cy="1325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9557" cy="1325233"/>
            </a:xfrm>
            <a:custGeom>
              <a:avLst/>
              <a:gdLst/>
              <a:ahLst/>
              <a:cxnLst/>
              <a:rect r="r" b="b" t="t" l="l"/>
              <a:pathLst>
                <a:path h="1325233" w="2379557">
                  <a:moveTo>
                    <a:pt x="0" y="0"/>
                  </a:moveTo>
                  <a:lnTo>
                    <a:pt x="1189779" y="1325233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316" y="418249"/>
            <a:ext cx="5908469" cy="9341620"/>
            <a:chOff x="0" y="0"/>
            <a:chExt cx="679254" cy="10739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9254" cy="1073939"/>
            </a:xfrm>
            <a:custGeom>
              <a:avLst/>
              <a:gdLst/>
              <a:ahLst/>
              <a:cxnLst/>
              <a:rect r="r" b="b" t="t" l="l"/>
              <a:pathLst>
                <a:path h="1073939" w="679254">
                  <a:moveTo>
                    <a:pt x="141513" y="0"/>
                  </a:moveTo>
                  <a:lnTo>
                    <a:pt x="537741" y="0"/>
                  </a:lnTo>
                  <a:cubicBezTo>
                    <a:pt x="615897" y="0"/>
                    <a:pt x="679254" y="63358"/>
                    <a:pt x="679254" y="141513"/>
                  </a:cubicBezTo>
                  <a:lnTo>
                    <a:pt x="679254" y="932426"/>
                  </a:lnTo>
                  <a:cubicBezTo>
                    <a:pt x="679254" y="1010581"/>
                    <a:pt x="615897" y="1073939"/>
                    <a:pt x="537741" y="1073939"/>
                  </a:cubicBezTo>
                  <a:lnTo>
                    <a:pt x="141513" y="1073939"/>
                  </a:lnTo>
                  <a:cubicBezTo>
                    <a:pt x="63358" y="1073939"/>
                    <a:pt x="0" y="1010581"/>
                    <a:pt x="0" y="932426"/>
                  </a:cubicBezTo>
                  <a:lnTo>
                    <a:pt x="0" y="141513"/>
                  </a:lnTo>
                  <a:cubicBezTo>
                    <a:pt x="0" y="63358"/>
                    <a:pt x="63358" y="0"/>
                    <a:pt x="141513" y="0"/>
                  </a:cubicBezTo>
                  <a:close/>
                </a:path>
              </a:pathLst>
            </a:custGeom>
            <a:solidFill>
              <a:srgbClr val="D78158"/>
            </a:solidFill>
            <a:ln w="66675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79254" cy="1112039"/>
            </a:xfrm>
            <a:prstGeom prst="rect">
              <a:avLst/>
            </a:prstGeom>
          </p:spPr>
          <p:txBody>
            <a:bodyPr anchor="ctr" rtlCol="false" tIns="29525" lIns="29525" bIns="29525" rIns="295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40104" y="201694"/>
            <a:ext cx="11270712" cy="9869489"/>
          </a:xfrm>
          <a:custGeom>
            <a:avLst/>
            <a:gdLst/>
            <a:ahLst/>
            <a:cxnLst/>
            <a:rect r="r" b="b" t="t" l="l"/>
            <a:pathLst>
              <a:path h="9869489" w="11270712">
                <a:moveTo>
                  <a:pt x="0" y="0"/>
                </a:moveTo>
                <a:lnTo>
                  <a:pt x="11270712" y="0"/>
                </a:lnTo>
                <a:lnTo>
                  <a:pt x="11270712" y="9869489"/>
                </a:lnTo>
                <a:lnTo>
                  <a:pt x="0" y="98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360" t="-37784" r="-45998" b="-6977"/>
            </a:stretch>
          </a:blipFill>
          <a:ln w="38100" cap="rnd">
            <a:solidFill>
              <a:srgbClr val="FF9561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537775" y="4173492"/>
            <a:ext cx="5113551" cy="18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TASK SHEET</a:t>
            </a:r>
          </a:p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REVIEW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801" y="7818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3429002" cy="4257677"/>
            <a:chOff x="0" y="0"/>
            <a:chExt cx="4572003" cy="56769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572003" cy="5676903"/>
              <a:chOff x="0" y="0"/>
              <a:chExt cx="812800" cy="100922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009227"/>
              </a:xfrm>
              <a:custGeom>
                <a:avLst/>
                <a:gdLst/>
                <a:ahLst/>
                <a:cxnLst/>
                <a:rect r="r" b="b" t="t" l="l"/>
                <a:pathLst>
                  <a:path h="1009227" w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929808"/>
                    </a:lnTo>
                    <a:cubicBezTo>
                      <a:pt x="43699" y="929808"/>
                      <a:pt x="79418" y="965147"/>
                      <a:pt x="79418" y="1009227"/>
                    </a:cubicBezTo>
                    <a:lnTo>
                      <a:pt x="733382" y="1009227"/>
                    </a:lnTo>
                    <a:cubicBezTo>
                      <a:pt x="733382" y="965527"/>
                      <a:pt x="768721" y="929808"/>
                      <a:pt x="812800" y="929808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38100" y="0"/>
                <a:ext cx="736600" cy="9711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8133" y="1718999"/>
              <a:ext cx="4335737" cy="218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0"/>
                </a:lnSpc>
              </a:pPr>
              <a:r>
                <a:rPr lang="en-US" sz="5031">
                  <a:solidFill>
                    <a:srgbClr val="000000"/>
                  </a:solidFill>
                  <a:latin typeface="Open Sans Bold"/>
                </a:rPr>
                <a:t>USER CASE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33959" y="1028700"/>
            <a:ext cx="12506218" cy="8229600"/>
          </a:xfrm>
          <a:custGeom>
            <a:avLst/>
            <a:gdLst/>
            <a:ahLst/>
            <a:cxnLst/>
            <a:rect r="r" b="b" t="t" l="l"/>
            <a:pathLst>
              <a:path h="8229600" w="12506218">
                <a:moveTo>
                  <a:pt x="0" y="0"/>
                </a:moveTo>
                <a:lnTo>
                  <a:pt x="12506218" y="0"/>
                </a:lnTo>
                <a:lnTo>
                  <a:pt x="125062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041442" y="5928188"/>
            <a:ext cx="1047380" cy="1047380"/>
          </a:xfrm>
          <a:custGeom>
            <a:avLst/>
            <a:gdLst/>
            <a:ahLst/>
            <a:cxnLst/>
            <a:rect r="r" b="b" t="t" l="l"/>
            <a:pathLst>
              <a:path h="1047380" w="1047380">
                <a:moveTo>
                  <a:pt x="0" y="0"/>
                </a:moveTo>
                <a:lnTo>
                  <a:pt x="1047380" y="0"/>
                </a:lnTo>
                <a:lnTo>
                  <a:pt x="1047380" y="1047380"/>
                </a:lnTo>
                <a:lnTo>
                  <a:pt x="0" y="1047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9450" y="242518"/>
            <a:ext cx="4815091" cy="3581224"/>
          </a:xfrm>
          <a:custGeom>
            <a:avLst/>
            <a:gdLst/>
            <a:ahLst/>
            <a:cxnLst/>
            <a:rect r="r" b="b" t="t" l="l"/>
            <a:pathLst>
              <a:path h="3581224" w="4815091">
                <a:moveTo>
                  <a:pt x="0" y="0"/>
                </a:moveTo>
                <a:lnTo>
                  <a:pt x="4815091" y="0"/>
                </a:lnTo>
                <a:lnTo>
                  <a:pt x="4815091" y="3581224"/>
                </a:lnTo>
                <a:lnTo>
                  <a:pt x="0" y="358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181" y="4639384"/>
            <a:ext cx="17891638" cy="5220908"/>
          </a:xfrm>
          <a:custGeom>
            <a:avLst/>
            <a:gdLst/>
            <a:ahLst/>
            <a:cxnLst/>
            <a:rect r="r" b="b" t="t" l="l"/>
            <a:pathLst>
              <a:path h="5220908" w="17891638">
                <a:moveTo>
                  <a:pt x="0" y="0"/>
                </a:moveTo>
                <a:lnTo>
                  <a:pt x="17891638" y="0"/>
                </a:lnTo>
                <a:lnTo>
                  <a:pt x="17891638" y="5220908"/>
                </a:lnTo>
                <a:lnTo>
                  <a:pt x="0" y="522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04"/>
            </a:stretch>
          </a:blipFill>
          <a:ln w="38100" cap="rnd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3F9110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5411" y="0"/>
            <a:ext cx="11382589" cy="10287000"/>
          </a:xfrm>
          <a:custGeom>
            <a:avLst/>
            <a:gdLst/>
            <a:ahLst/>
            <a:cxnLst/>
            <a:rect r="r" b="b" t="t" l="l"/>
            <a:pathLst>
              <a:path h="10287000" w="11382589">
                <a:moveTo>
                  <a:pt x="0" y="0"/>
                </a:moveTo>
                <a:lnTo>
                  <a:pt x="11382589" y="0"/>
                </a:lnTo>
                <a:lnTo>
                  <a:pt x="113825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5CE1E6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219457" y="0"/>
            <a:ext cx="6506411" cy="10287000"/>
            <a:chOff x="0" y="0"/>
            <a:chExt cx="679254" cy="10739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9254" cy="1073939"/>
            </a:xfrm>
            <a:custGeom>
              <a:avLst/>
              <a:gdLst/>
              <a:ahLst/>
              <a:cxnLst/>
              <a:rect r="r" b="b" t="t" l="l"/>
              <a:pathLst>
                <a:path h="1073939" w="679254">
                  <a:moveTo>
                    <a:pt x="128508" y="0"/>
                  </a:moveTo>
                  <a:lnTo>
                    <a:pt x="550746" y="0"/>
                  </a:lnTo>
                  <a:cubicBezTo>
                    <a:pt x="584829" y="0"/>
                    <a:pt x="617515" y="13539"/>
                    <a:pt x="641615" y="37639"/>
                  </a:cubicBezTo>
                  <a:cubicBezTo>
                    <a:pt x="665715" y="61739"/>
                    <a:pt x="679254" y="94426"/>
                    <a:pt x="679254" y="128508"/>
                  </a:cubicBezTo>
                  <a:lnTo>
                    <a:pt x="679254" y="945431"/>
                  </a:lnTo>
                  <a:cubicBezTo>
                    <a:pt x="679254" y="1016404"/>
                    <a:pt x="621719" y="1073939"/>
                    <a:pt x="550746" y="1073939"/>
                  </a:cubicBezTo>
                  <a:lnTo>
                    <a:pt x="128508" y="1073939"/>
                  </a:lnTo>
                  <a:cubicBezTo>
                    <a:pt x="57535" y="1073939"/>
                    <a:pt x="0" y="1016404"/>
                    <a:pt x="0" y="945431"/>
                  </a:cubicBezTo>
                  <a:lnTo>
                    <a:pt x="0" y="128508"/>
                  </a:lnTo>
                  <a:cubicBezTo>
                    <a:pt x="0" y="57535"/>
                    <a:pt x="57535" y="0"/>
                    <a:pt x="128508" y="0"/>
                  </a:cubicBezTo>
                  <a:close/>
                </a:path>
              </a:pathLst>
            </a:custGeom>
            <a:solidFill>
              <a:srgbClr val="00669B"/>
            </a:solidFill>
            <a:ln w="66675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79254" cy="1112039"/>
            </a:xfrm>
            <a:prstGeom prst="rect">
              <a:avLst/>
            </a:prstGeom>
          </p:spPr>
          <p:txBody>
            <a:bodyPr anchor="ctr" rtlCol="false" tIns="29525" lIns="29525" bIns="29525" rIns="295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7139" y="4116341"/>
            <a:ext cx="5631047" cy="100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8"/>
              </a:lnSpc>
            </a:pPr>
            <a:r>
              <a:rPr lang="en-US" sz="5799">
                <a:solidFill>
                  <a:srgbClr val="5CE1E6"/>
                </a:solidFill>
                <a:latin typeface="Open Sans Bold"/>
              </a:rPr>
              <a:t>DFD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457" y="0"/>
            <a:ext cx="6506411" cy="10287000"/>
            <a:chOff x="0" y="0"/>
            <a:chExt cx="679254" cy="107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9254" cy="1073939"/>
            </a:xfrm>
            <a:custGeom>
              <a:avLst/>
              <a:gdLst/>
              <a:ahLst/>
              <a:cxnLst/>
              <a:rect r="r" b="b" t="t" l="l"/>
              <a:pathLst>
                <a:path h="1073939" w="679254">
                  <a:moveTo>
                    <a:pt x="128508" y="0"/>
                  </a:moveTo>
                  <a:lnTo>
                    <a:pt x="550746" y="0"/>
                  </a:lnTo>
                  <a:cubicBezTo>
                    <a:pt x="584829" y="0"/>
                    <a:pt x="617515" y="13539"/>
                    <a:pt x="641615" y="37639"/>
                  </a:cubicBezTo>
                  <a:cubicBezTo>
                    <a:pt x="665715" y="61739"/>
                    <a:pt x="679254" y="94426"/>
                    <a:pt x="679254" y="128508"/>
                  </a:cubicBezTo>
                  <a:lnTo>
                    <a:pt x="679254" y="945431"/>
                  </a:lnTo>
                  <a:cubicBezTo>
                    <a:pt x="679254" y="1016404"/>
                    <a:pt x="621719" y="1073939"/>
                    <a:pt x="550746" y="1073939"/>
                  </a:cubicBezTo>
                  <a:lnTo>
                    <a:pt x="128508" y="1073939"/>
                  </a:lnTo>
                  <a:cubicBezTo>
                    <a:pt x="57535" y="1073939"/>
                    <a:pt x="0" y="1016404"/>
                    <a:pt x="0" y="945431"/>
                  </a:cubicBezTo>
                  <a:lnTo>
                    <a:pt x="0" y="128508"/>
                  </a:lnTo>
                  <a:cubicBezTo>
                    <a:pt x="0" y="57535"/>
                    <a:pt x="57535" y="0"/>
                    <a:pt x="128508" y="0"/>
                  </a:cubicBezTo>
                  <a:close/>
                </a:path>
              </a:pathLst>
            </a:custGeom>
            <a:solidFill>
              <a:srgbClr val="00669B"/>
            </a:solidFill>
            <a:ln w="66675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9254" cy="1112039"/>
            </a:xfrm>
            <a:prstGeom prst="rect">
              <a:avLst/>
            </a:prstGeom>
          </p:spPr>
          <p:txBody>
            <a:bodyPr anchor="ctr" rtlCol="false" tIns="29525" lIns="29525" bIns="29525" rIns="295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8559" y="3360422"/>
            <a:ext cx="3748209" cy="4114800"/>
          </a:xfrm>
          <a:custGeom>
            <a:avLst/>
            <a:gdLst/>
            <a:ahLst/>
            <a:cxnLst/>
            <a:rect r="r" b="b" t="t" l="l"/>
            <a:pathLst>
              <a:path h="4114800" w="3748209">
                <a:moveTo>
                  <a:pt x="0" y="0"/>
                </a:moveTo>
                <a:lnTo>
                  <a:pt x="3748208" y="0"/>
                </a:lnTo>
                <a:lnTo>
                  <a:pt x="3748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142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657139" y="2058929"/>
            <a:ext cx="5631047" cy="203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8"/>
              </a:lnSpc>
            </a:pPr>
            <a:r>
              <a:rPr lang="en-US" sz="5799">
                <a:solidFill>
                  <a:srgbClr val="5CE1E6"/>
                </a:solidFill>
                <a:latin typeface="Open Sans Bold"/>
              </a:rPr>
              <a:t>SITE MAP</a:t>
            </a:r>
          </a:p>
          <a:p>
            <a:pPr algn="ctr">
              <a:lnSpc>
                <a:spcPts val="811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7139" y="7725195"/>
            <a:ext cx="5631047" cy="100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8"/>
              </a:lnSpc>
            </a:pPr>
            <a:r>
              <a:rPr lang="en-US" sz="5799">
                <a:solidFill>
                  <a:srgbClr val="F2546B"/>
                </a:solidFill>
                <a:latin typeface="Open Sans Bold"/>
              </a:rPr>
              <a:t>USER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2795" y="0"/>
            <a:ext cx="4802411" cy="3577796"/>
          </a:xfrm>
          <a:custGeom>
            <a:avLst/>
            <a:gdLst/>
            <a:ahLst/>
            <a:cxnLst/>
            <a:rect r="r" b="b" t="t" l="l"/>
            <a:pathLst>
              <a:path h="3577796" w="4802411">
                <a:moveTo>
                  <a:pt x="0" y="0"/>
                </a:moveTo>
                <a:lnTo>
                  <a:pt x="4802410" y="0"/>
                </a:lnTo>
                <a:lnTo>
                  <a:pt x="4802410" y="3577796"/>
                </a:lnTo>
                <a:lnTo>
                  <a:pt x="0" y="357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39" y="3742389"/>
            <a:ext cx="15821923" cy="6446920"/>
          </a:xfrm>
          <a:custGeom>
            <a:avLst/>
            <a:gdLst/>
            <a:ahLst/>
            <a:cxnLst/>
            <a:rect r="r" b="b" t="t" l="l"/>
            <a:pathLst>
              <a:path h="6446920" w="15821923">
                <a:moveTo>
                  <a:pt x="0" y="0"/>
                </a:moveTo>
                <a:lnTo>
                  <a:pt x="15821922" y="0"/>
                </a:lnTo>
                <a:lnTo>
                  <a:pt x="15821922" y="6446920"/>
                </a:lnTo>
                <a:lnTo>
                  <a:pt x="0" y="6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155374" cy="1434222"/>
          </a:xfrm>
          <a:custGeom>
            <a:avLst/>
            <a:gdLst/>
            <a:ahLst/>
            <a:cxnLst/>
            <a:rect r="r" b="b" t="t" l="l"/>
            <a:pathLst>
              <a:path h="1434222" w="2155374">
                <a:moveTo>
                  <a:pt x="0" y="0"/>
                </a:moveTo>
                <a:lnTo>
                  <a:pt x="2155374" y="0"/>
                </a:lnTo>
                <a:lnTo>
                  <a:pt x="2155374" y="1434222"/>
                </a:lnTo>
                <a:lnTo>
                  <a:pt x="0" y="1434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4019"/>
            <a:ext cx="16073022" cy="9478962"/>
          </a:xfrm>
          <a:custGeom>
            <a:avLst/>
            <a:gdLst/>
            <a:ahLst/>
            <a:cxnLst/>
            <a:rect r="r" b="b" t="t" l="l"/>
            <a:pathLst>
              <a:path h="9478962" w="16073022">
                <a:moveTo>
                  <a:pt x="0" y="0"/>
                </a:moveTo>
                <a:lnTo>
                  <a:pt x="16073022" y="0"/>
                </a:lnTo>
                <a:lnTo>
                  <a:pt x="16073022" y="9478962"/>
                </a:lnTo>
                <a:lnTo>
                  <a:pt x="0" y="947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5295" y="0"/>
            <a:ext cx="2652705" cy="1309773"/>
          </a:xfrm>
          <a:custGeom>
            <a:avLst/>
            <a:gdLst/>
            <a:ahLst/>
            <a:cxnLst/>
            <a:rect r="r" b="b" t="t" l="l"/>
            <a:pathLst>
              <a:path h="1309773" w="2652705">
                <a:moveTo>
                  <a:pt x="0" y="0"/>
                </a:moveTo>
                <a:lnTo>
                  <a:pt x="2652705" y="0"/>
                </a:lnTo>
                <a:lnTo>
                  <a:pt x="2652705" y="1309773"/>
                </a:lnTo>
                <a:lnTo>
                  <a:pt x="0" y="1309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95510" y="8300970"/>
            <a:ext cx="2192490" cy="1986030"/>
          </a:xfrm>
          <a:custGeom>
            <a:avLst/>
            <a:gdLst/>
            <a:ahLst/>
            <a:cxnLst/>
            <a:rect r="r" b="b" t="t" l="l"/>
            <a:pathLst>
              <a:path h="1986030" w="2192490">
                <a:moveTo>
                  <a:pt x="0" y="0"/>
                </a:moveTo>
                <a:lnTo>
                  <a:pt x="2192490" y="0"/>
                </a:lnTo>
                <a:lnTo>
                  <a:pt x="2192490" y="1986030"/>
                </a:lnTo>
                <a:lnTo>
                  <a:pt x="0" y="1986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1177" y="8300970"/>
            <a:ext cx="4605287" cy="1272734"/>
          </a:xfrm>
          <a:custGeom>
            <a:avLst/>
            <a:gdLst/>
            <a:ahLst/>
            <a:cxnLst/>
            <a:rect r="r" b="b" t="t" l="l"/>
            <a:pathLst>
              <a:path h="1272734" w="4605287">
                <a:moveTo>
                  <a:pt x="0" y="0"/>
                </a:moveTo>
                <a:lnTo>
                  <a:pt x="4605287" y="0"/>
                </a:lnTo>
                <a:lnTo>
                  <a:pt x="4605287" y="1272734"/>
                </a:lnTo>
                <a:lnTo>
                  <a:pt x="0" y="1272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6742" y="8267189"/>
            <a:ext cx="2914158" cy="1026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DejaVu Serif Bold"/>
              </a:rPr>
              <a:t>ERD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5360" y="0"/>
            <a:ext cx="1802640" cy="979628"/>
            <a:chOff x="0" y="0"/>
            <a:chExt cx="2424761" cy="1317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7184504" y="734417"/>
            <a:ext cx="1420416" cy="786576"/>
            <a:chOff x="0" y="0"/>
            <a:chExt cx="2379557" cy="13177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6" id="6"/>
          <p:cNvGrpSpPr/>
          <p:nvPr/>
        </p:nvGrpSpPr>
        <p:grpSpPr>
          <a:xfrm rot="76400">
            <a:off x="-7135" y="19908"/>
            <a:ext cx="1802640" cy="979628"/>
            <a:chOff x="0" y="0"/>
            <a:chExt cx="2424761" cy="1317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-401641" y="732925"/>
            <a:ext cx="1420416" cy="791064"/>
            <a:chOff x="0" y="0"/>
            <a:chExt cx="2379557" cy="1325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9557" cy="1325233"/>
            </a:xfrm>
            <a:custGeom>
              <a:avLst/>
              <a:gdLst/>
              <a:ahLst/>
              <a:cxnLst/>
              <a:rect r="r" b="b" t="t" l="l"/>
              <a:pathLst>
                <a:path h="1325233" w="2379557">
                  <a:moveTo>
                    <a:pt x="0" y="0"/>
                  </a:moveTo>
                  <a:lnTo>
                    <a:pt x="1189779" y="1325233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24000">
            <a:off x="6171789" y="376804"/>
            <a:ext cx="11755392" cy="9423759"/>
          </a:xfrm>
          <a:custGeom>
            <a:avLst/>
            <a:gdLst/>
            <a:ahLst/>
            <a:cxnLst/>
            <a:rect r="r" b="b" t="t" l="l"/>
            <a:pathLst>
              <a:path h="9423759" w="11755392">
                <a:moveTo>
                  <a:pt x="65221" y="0"/>
                </a:moveTo>
                <a:lnTo>
                  <a:pt x="11755391" y="81614"/>
                </a:lnTo>
                <a:lnTo>
                  <a:pt x="11690170" y="9423759"/>
                </a:lnTo>
                <a:lnTo>
                  <a:pt x="0" y="9342144"/>
                </a:lnTo>
                <a:lnTo>
                  <a:pt x="65221" y="0"/>
                </a:lnTo>
                <a:close/>
              </a:path>
            </a:pathLst>
          </a:custGeom>
          <a:blipFill>
            <a:blip r:embed="rId2"/>
            <a:stretch>
              <a:fillRect l="-62070" t="-38017" r="-65183" b="-21441"/>
            </a:stretch>
          </a:blipFill>
          <a:ln w="47625" cap="rnd">
            <a:solidFill>
              <a:srgbClr val="D78158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140316" y="418249"/>
            <a:ext cx="5908469" cy="9341620"/>
            <a:chOff x="0" y="0"/>
            <a:chExt cx="679254" cy="1073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9254" cy="1073939"/>
            </a:xfrm>
            <a:custGeom>
              <a:avLst/>
              <a:gdLst/>
              <a:ahLst/>
              <a:cxnLst/>
              <a:rect r="r" b="b" t="t" l="l"/>
              <a:pathLst>
                <a:path h="1073939" w="679254">
                  <a:moveTo>
                    <a:pt x="141513" y="0"/>
                  </a:moveTo>
                  <a:lnTo>
                    <a:pt x="537741" y="0"/>
                  </a:lnTo>
                  <a:cubicBezTo>
                    <a:pt x="615897" y="0"/>
                    <a:pt x="679254" y="63358"/>
                    <a:pt x="679254" y="141513"/>
                  </a:cubicBezTo>
                  <a:lnTo>
                    <a:pt x="679254" y="932426"/>
                  </a:lnTo>
                  <a:cubicBezTo>
                    <a:pt x="679254" y="1010581"/>
                    <a:pt x="615897" y="1073939"/>
                    <a:pt x="537741" y="1073939"/>
                  </a:cubicBezTo>
                  <a:lnTo>
                    <a:pt x="141513" y="1073939"/>
                  </a:lnTo>
                  <a:cubicBezTo>
                    <a:pt x="63358" y="1073939"/>
                    <a:pt x="0" y="1010581"/>
                    <a:pt x="0" y="932426"/>
                  </a:cubicBezTo>
                  <a:lnTo>
                    <a:pt x="0" y="141513"/>
                  </a:lnTo>
                  <a:cubicBezTo>
                    <a:pt x="0" y="63358"/>
                    <a:pt x="63358" y="0"/>
                    <a:pt x="141513" y="0"/>
                  </a:cubicBezTo>
                  <a:close/>
                </a:path>
              </a:pathLst>
            </a:custGeom>
            <a:solidFill>
              <a:srgbClr val="D78158"/>
            </a:solidFill>
            <a:ln w="66675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79254" cy="1112039"/>
            </a:xfrm>
            <a:prstGeom prst="rect">
              <a:avLst/>
            </a:prstGeom>
          </p:spPr>
          <p:txBody>
            <a:bodyPr anchor="ctr" rtlCol="false" tIns="29525" lIns="29525" bIns="29525" rIns="295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37775" y="4173492"/>
            <a:ext cx="5113551" cy="18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TASK SHEET</a:t>
            </a:r>
          </a:p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REVIEW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5360" y="0"/>
            <a:ext cx="1802640" cy="979628"/>
            <a:chOff x="0" y="0"/>
            <a:chExt cx="2424761" cy="1317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7184504" y="734417"/>
            <a:ext cx="1420416" cy="786576"/>
            <a:chOff x="0" y="0"/>
            <a:chExt cx="2379557" cy="13177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6" id="6"/>
          <p:cNvGrpSpPr/>
          <p:nvPr/>
        </p:nvGrpSpPr>
        <p:grpSpPr>
          <a:xfrm rot="76400">
            <a:off x="-7135" y="19908"/>
            <a:ext cx="1802640" cy="979628"/>
            <a:chOff x="0" y="0"/>
            <a:chExt cx="2424761" cy="1317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-401641" y="732925"/>
            <a:ext cx="1420416" cy="791064"/>
            <a:chOff x="0" y="0"/>
            <a:chExt cx="2379557" cy="1325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9557" cy="1325233"/>
            </a:xfrm>
            <a:custGeom>
              <a:avLst/>
              <a:gdLst/>
              <a:ahLst/>
              <a:cxnLst/>
              <a:rect r="r" b="b" t="t" l="l"/>
              <a:pathLst>
                <a:path h="1325233" w="2379557">
                  <a:moveTo>
                    <a:pt x="0" y="0"/>
                  </a:moveTo>
                  <a:lnTo>
                    <a:pt x="1189779" y="1325233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316" y="418249"/>
            <a:ext cx="5908469" cy="9341620"/>
            <a:chOff x="0" y="0"/>
            <a:chExt cx="679254" cy="10739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9254" cy="1073939"/>
            </a:xfrm>
            <a:custGeom>
              <a:avLst/>
              <a:gdLst/>
              <a:ahLst/>
              <a:cxnLst/>
              <a:rect r="r" b="b" t="t" l="l"/>
              <a:pathLst>
                <a:path h="1073939" w="679254">
                  <a:moveTo>
                    <a:pt x="141513" y="0"/>
                  </a:moveTo>
                  <a:lnTo>
                    <a:pt x="537741" y="0"/>
                  </a:lnTo>
                  <a:cubicBezTo>
                    <a:pt x="615897" y="0"/>
                    <a:pt x="679254" y="63358"/>
                    <a:pt x="679254" y="141513"/>
                  </a:cubicBezTo>
                  <a:lnTo>
                    <a:pt x="679254" y="932426"/>
                  </a:lnTo>
                  <a:cubicBezTo>
                    <a:pt x="679254" y="1010581"/>
                    <a:pt x="615897" y="1073939"/>
                    <a:pt x="537741" y="1073939"/>
                  </a:cubicBezTo>
                  <a:lnTo>
                    <a:pt x="141513" y="1073939"/>
                  </a:lnTo>
                  <a:cubicBezTo>
                    <a:pt x="63358" y="1073939"/>
                    <a:pt x="0" y="1010581"/>
                    <a:pt x="0" y="932426"/>
                  </a:cubicBezTo>
                  <a:lnTo>
                    <a:pt x="0" y="141513"/>
                  </a:lnTo>
                  <a:cubicBezTo>
                    <a:pt x="0" y="63358"/>
                    <a:pt x="63358" y="0"/>
                    <a:pt x="141513" y="0"/>
                  </a:cubicBezTo>
                  <a:close/>
                </a:path>
              </a:pathLst>
            </a:custGeom>
            <a:solidFill>
              <a:srgbClr val="D78158"/>
            </a:solidFill>
            <a:ln w="66675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79254" cy="1112039"/>
            </a:xfrm>
            <a:prstGeom prst="rect">
              <a:avLst/>
            </a:prstGeom>
          </p:spPr>
          <p:txBody>
            <a:bodyPr anchor="ctr" rtlCol="false" tIns="29525" lIns="29525" bIns="29525" rIns="2952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58638" y="1542624"/>
            <a:ext cx="11636074" cy="6506192"/>
          </a:xfrm>
          <a:custGeom>
            <a:avLst/>
            <a:gdLst/>
            <a:ahLst/>
            <a:cxnLst/>
            <a:rect r="r" b="b" t="t" l="l"/>
            <a:pathLst>
              <a:path h="6506192" w="11636074">
                <a:moveTo>
                  <a:pt x="0" y="0"/>
                </a:moveTo>
                <a:lnTo>
                  <a:pt x="11636074" y="0"/>
                </a:lnTo>
                <a:lnTo>
                  <a:pt x="11636074" y="6506191"/>
                </a:lnTo>
                <a:lnTo>
                  <a:pt x="0" y="650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75" t="-81089" r="-63471" b="-44405"/>
            </a:stretch>
          </a:blipFill>
          <a:ln w="47625" cap="rnd">
            <a:solidFill>
              <a:srgbClr val="D78158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537775" y="4173492"/>
            <a:ext cx="5113551" cy="18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TASK SHEET</a:t>
            </a:r>
          </a:p>
          <a:p>
            <a:pPr algn="ctr">
              <a:lnSpc>
                <a:spcPts val="7372"/>
              </a:lnSpc>
            </a:pPr>
            <a:r>
              <a:rPr lang="en-US" sz="5266">
                <a:solidFill>
                  <a:srgbClr val="5CE1E6"/>
                </a:solidFill>
                <a:latin typeface="Open Sans Bold"/>
              </a:rPr>
              <a:t>REVIEW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433" y="3134290"/>
            <a:ext cx="5757623" cy="2964690"/>
            <a:chOff x="0" y="0"/>
            <a:chExt cx="1634015" cy="841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015" cy="841380"/>
            </a:xfrm>
            <a:custGeom>
              <a:avLst/>
              <a:gdLst/>
              <a:ahLst/>
              <a:cxnLst/>
              <a:rect r="r" b="b" t="t" l="l"/>
              <a:pathLst>
                <a:path h="841380" w="1634015">
                  <a:moveTo>
                    <a:pt x="0" y="0"/>
                  </a:moveTo>
                  <a:lnTo>
                    <a:pt x="1634015" y="0"/>
                  </a:lnTo>
                  <a:lnTo>
                    <a:pt x="1634015" y="841380"/>
                  </a:lnTo>
                  <a:lnTo>
                    <a:pt x="0" y="84138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34015" cy="879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08524" y="3286955"/>
            <a:ext cx="379476" cy="2964690"/>
            <a:chOff x="0" y="0"/>
            <a:chExt cx="107695" cy="841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695" cy="841380"/>
            </a:xfrm>
            <a:custGeom>
              <a:avLst/>
              <a:gdLst/>
              <a:ahLst/>
              <a:cxnLst/>
              <a:rect r="r" b="b" t="t" l="l"/>
              <a:pathLst>
                <a:path h="841380" w="107695">
                  <a:moveTo>
                    <a:pt x="0" y="0"/>
                  </a:moveTo>
                  <a:lnTo>
                    <a:pt x="107695" y="0"/>
                  </a:lnTo>
                  <a:lnTo>
                    <a:pt x="107695" y="841380"/>
                  </a:lnTo>
                  <a:lnTo>
                    <a:pt x="0" y="84138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695" cy="879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6308" y="8525296"/>
            <a:ext cx="1499753" cy="1466009"/>
          </a:xfrm>
          <a:custGeom>
            <a:avLst/>
            <a:gdLst/>
            <a:ahLst/>
            <a:cxnLst/>
            <a:rect r="r" b="b" t="t" l="l"/>
            <a:pathLst>
              <a:path h="1466009" w="1499753">
                <a:moveTo>
                  <a:pt x="0" y="0"/>
                </a:moveTo>
                <a:lnTo>
                  <a:pt x="1499753" y="0"/>
                </a:lnTo>
                <a:lnTo>
                  <a:pt x="1499753" y="1466008"/>
                </a:lnTo>
                <a:lnTo>
                  <a:pt x="0" y="146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433" y="7563387"/>
            <a:ext cx="3623234" cy="3161272"/>
          </a:xfrm>
          <a:custGeom>
            <a:avLst/>
            <a:gdLst/>
            <a:ahLst/>
            <a:cxnLst/>
            <a:rect r="r" b="b" t="t" l="l"/>
            <a:pathLst>
              <a:path h="3161272" w="3623234">
                <a:moveTo>
                  <a:pt x="0" y="0"/>
                </a:moveTo>
                <a:lnTo>
                  <a:pt x="3623234" y="0"/>
                </a:lnTo>
                <a:lnTo>
                  <a:pt x="3623234" y="3161272"/>
                </a:lnTo>
                <a:lnTo>
                  <a:pt x="0" y="3161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575" y="3995463"/>
            <a:ext cx="5267607" cy="110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8"/>
              </a:lnSpc>
            </a:pPr>
            <a:r>
              <a:rPr lang="en-US" sz="6455">
                <a:solidFill>
                  <a:srgbClr val="FFFFFF"/>
                </a:solidFill>
                <a:latin typeface="Open Sans Bold"/>
              </a:rPr>
              <a:t>CONTENT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20772" y="735798"/>
            <a:ext cx="3156428" cy="2551157"/>
            <a:chOff x="0" y="0"/>
            <a:chExt cx="4208571" cy="340154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05476" y="0"/>
              <a:ext cx="2226556" cy="2557229"/>
              <a:chOff x="0" y="0"/>
              <a:chExt cx="707697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807178"/>
              <a:ext cx="4208571" cy="59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ACKNOWLEDGE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70793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87603" y="735798"/>
            <a:ext cx="3156428" cy="2533153"/>
            <a:chOff x="0" y="0"/>
            <a:chExt cx="4208571" cy="337753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030042" y="0"/>
              <a:ext cx="2226556" cy="2557229"/>
              <a:chOff x="0" y="0"/>
              <a:chExt cx="707697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783173"/>
              <a:ext cx="4208571" cy="59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INTRODUCTION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95360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87603" y="5143500"/>
            <a:ext cx="3156428" cy="3540340"/>
            <a:chOff x="0" y="0"/>
            <a:chExt cx="4208571" cy="472045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109828" y="0"/>
              <a:ext cx="2226556" cy="2557229"/>
              <a:chOff x="0" y="0"/>
              <a:chExt cx="707697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869759"/>
              <a:ext cx="4208571" cy="1850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HARDWARE/ SOFTWARE REQUIREMENT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75146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20772" y="5143500"/>
            <a:ext cx="3156428" cy="3527366"/>
            <a:chOff x="0" y="0"/>
            <a:chExt cx="4208571" cy="470315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1070793" y="0"/>
              <a:ext cx="2226556" cy="2557229"/>
              <a:chOff x="0" y="0"/>
              <a:chExt cx="707697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2852461"/>
              <a:ext cx="4208571" cy="1850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CUSTOMER REQUIREMENT SPECIFICATIONS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136111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358356" y="735798"/>
            <a:ext cx="3156428" cy="3056242"/>
            <a:chOff x="0" y="0"/>
            <a:chExt cx="4208571" cy="407499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1070793" y="0"/>
              <a:ext cx="2226556" cy="2557229"/>
              <a:chOff x="0" y="0"/>
              <a:chExt cx="707697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2852461"/>
              <a:ext cx="4208571" cy="1222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PROBLEM DEFININITION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136111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358356" y="5143500"/>
            <a:ext cx="3156428" cy="2603219"/>
            <a:chOff x="0" y="0"/>
            <a:chExt cx="4208571" cy="347095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1109828" y="0"/>
              <a:ext cx="2226556" cy="2557229"/>
              <a:chOff x="0" y="0"/>
              <a:chExt cx="707697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0" y="2869759"/>
              <a:ext cx="4208571" cy="601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VISITOR USE CASE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175146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" t="-11333" r="-2875" b="-10808"/>
            </a:stretch>
          </a:blipFill>
        </p:spPr>
      </p:sp>
      <p:sp>
        <p:nvSpPr>
          <p:cNvPr name="AutoShape 3" id="3"/>
          <p:cNvSpPr/>
          <p:nvPr/>
        </p:nvSpPr>
        <p:spPr>
          <a:xfrm rot="-7970490">
            <a:off x="-1248680" y="7560994"/>
            <a:ext cx="7224282" cy="0"/>
          </a:xfrm>
          <a:prstGeom prst="line">
            <a:avLst/>
          </a:prstGeom>
          <a:ln cap="flat" w="22860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7689584">
            <a:off x="-1466369" y="2056968"/>
            <a:ext cx="7659660" cy="0"/>
          </a:xfrm>
          <a:prstGeom prst="line">
            <a:avLst/>
          </a:prstGeom>
          <a:ln cap="flat" w="22860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029168" y="3383422"/>
            <a:ext cx="8229664" cy="2348205"/>
            <a:chOff x="0" y="0"/>
            <a:chExt cx="2167483" cy="618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7483" cy="618457"/>
            </a:xfrm>
            <a:custGeom>
              <a:avLst/>
              <a:gdLst/>
              <a:ahLst/>
              <a:cxnLst/>
              <a:rect r="r" b="b" t="t" l="l"/>
              <a:pathLst>
                <a:path h="618457" w="2167483">
                  <a:moveTo>
                    <a:pt x="0" y="0"/>
                  </a:moveTo>
                  <a:lnTo>
                    <a:pt x="2167483" y="0"/>
                  </a:lnTo>
                  <a:lnTo>
                    <a:pt x="2167483" y="618457"/>
                  </a:lnTo>
                  <a:lnTo>
                    <a:pt x="0" y="618457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7483" cy="656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2863584">
            <a:off x="12522063" y="2300463"/>
            <a:ext cx="7005120" cy="0"/>
          </a:xfrm>
          <a:prstGeom prst="line">
            <a:avLst/>
          </a:prstGeom>
          <a:ln cap="flat" w="22860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3110415">
            <a:off x="12094709" y="7747621"/>
            <a:ext cx="7659660" cy="0"/>
          </a:xfrm>
          <a:prstGeom prst="line">
            <a:avLst/>
          </a:prstGeom>
          <a:ln cap="flat" w="228600">
            <a:solidFill>
              <a:srgbClr val="D781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620310" y="3676302"/>
            <a:ext cx="9047381" cy="157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1"/>
              </a:lnSpc>
            </a:pPr>
            <a:r>
              <a:rPr lang="en-US" sz="9165">
                <a:solidFill>
                  <a:srgbClr val="FFFFFF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433" y="3134290"/>
            <a:ext cx="5757623" cy="2964690"/>
            <a:chOff x="0" y="0"/>
            <a:chExt cx="1634015" cy="841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015" cy="841380"/>
            </a:xfrm>
            <a:custGeom>
              <a:avLst/>
              <a:gdLst/>
              <a:ahLst/>
              <a:cxnLst/>
              <a:rect r="r" b="b" t="t" l="l"/>
              <a:pathLst>
                <a:path h="841380" w="1634015">
                  <a:moveTo>
                    <a:pt x="0" y="0"/>
                  </a:moveTo>
                  <a:lnTo>
                    <a:pt x="1634015" y="0"/>
                  </a:lnTo>
                  <a:lnTo>
                    <a:pt x="1634015" y="841380"/>
                  </a:lnTo>
                  <a:lnTo>
                    <a:pt x="0" y="84138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34015" cy="879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18392" y="843463"/>
            <a:ext cx="1669917" cy="1917922"/>
            <a:chOff x="0" y="0"/>
            <a:chExt cx="70769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7697" cy="812800"/>
            </a:xfrm>
            <a:custGeom>
              <a:avLst/>
              <a:gdLst/>
              <a:ahLst/>
              <a:cxnLst/>
              <a:rect r="r" b="b" t="t" l="l"/>
              <a:pathLst>
                <a:path h="812800" w="707697">
                  <a:moveTo>
                    <a:pt x="353849" y="0"/>
                  </a:moveTo>
                  <a:lnTo>
                    <a:pt x="707697" y="203200"/>
                  </a:lnTo>
                  <a:lnTo>
                    <a:pt x="707697" y="609600"/>
                  </a:lnTo>
                  <a:lnTo>
                    <a:pt x="353849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53849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707697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95043" y="802593"/>
            <a:ext cx="1669917" cy="1917922"/>
            <a:chOff x="0" y="0"/>
            <a:chExt cx="70769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7697" cy="812800"/>
            </a:xfrm>
            <a:custGeom>
              <a:avLst/>
              <a:gdLst/>
              <a:ahLst/>
              <a:cxnLst/>
              <a:rect r="r" b="b" t="t" l="l"/>
              <a:pathLst>
                <a:path h="812800" w="707697">
                  <a:moveTo>
                    <a:pt x="353849" y="0"/>
                  </a:moveTo>
                  <a:lnTo>
                    <a:pt x="707697" y="203200"/>
                  </a:lnTo>
                  <a:lnTo>
                    <a:pt x="707697" y="609600"/>
                  </a:lnTo>
                  <a:lnTo>
                    <a:pt x="353849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53849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707697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08524" y="3286955"/>
            <a:ext cx="379476" cy="2964690"/>
            <a:chOff x="0" y="0"/>
            <a:chExt cx="107695" cy="841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695" cy="841380"/>
            </a:xfrm>
            <a:custGeom>
              <a:avLst/>
              <a:gdLst/>
              <a:ahLst/>
              <a:cxnLst/>
              <a:rect r="r" b="b" t="t" l="l"/>
              <a:pathLst>
                <a:path h="841380" w="107695">
                  <a:moveTo>
                    <a:pt x="0" y="0"/>
                  </a:moveTo>
                  <a:lnTo>
                    <a:pt x="107695" y="0"/>
                  </a:lnTo>
                  <a:lnTo>
                    <a:pt x="107695" y="841380"/>
                  </a:lnTo>
                  <a:lnTo>
                    <a:pt x="0" y="841380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7695" cy="879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36308" y="8525296"/>
            <a:ext cx="1499753" cy="1466009"/>
          </a:xfrm>
          <a:custGeom>
            <a:avLst/>
            <a:gdLst/>
            <a:ahLst/>
            <a:cxnLst/>
            <a:rect r="r" b="b" t="t" l="l"/>
            <a:pathLst>
              <a:path h="1466009" w="1499753">
                <a:moveTo>
                  <a:pt x="0" y="0"/>
                </a:moveTo>
                <a:lnTo>
                  <a:pt x="1499753" y="0"/>
                </a:lnTo>
                <a:lnTo>
                  <a:pt x="1499753" y="1466008"/>
                </a:lnTo>
                <a:lnTo>
                  <a:pt x="0" y="146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5433" y="7563387"/>
            <a:ext cx="3623234" cy="3161272"/>
          </a:xfrm>
          <a:custGeom>
            <a:avLst/>
            <a:gdLst/>
            <a:ahLst/>
            <a:cxnLst/>
            <a:rect r="r" b="b" t="t" l="l"/>
            <a:pathLst>
              <a:path h="3161272" w="3623234">
                <a:moveTo>
                  <a:pt x="0" y="0"/>
                </a:moveTo>
                <a:lnTo>
                  <a:pt x="3623234" y="0"/>
                </a:lnTo>
                <a:lnTo>
                  <a:pt x="3623234" y="3161272"/>
                </a:lnTo>
                <a:lnTo>
                  <a:pt x="0" y="3161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9575" y="3995463"/>
            <a:ext cx="5267607" cy="110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8"/>
              </a:lnSpc>
            </a:pPr>
            <a:r>
              <a:rPr lang="en-US" sz="6455">
                <a:solidFill>
                  <a:srgbClr val="FFFFFF"/>
                </a:solidFill>
                <a:latin typeface="Open Sans Bold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4285" y="2934560"/>
            <a:ext cx="3156428" cy="46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spc="53">
                <a:solidFill>
                  <a:srgbClr val="FFFFFF"/>
                </a:solidFill>
                <a:latin typeface="Open Sans Bold"/>
              </a:rPr>
              <a:t>ADMIN USE CASE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7380" y="883823"/>
            <a:ext cx="1550238" cy="157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1"/>
              </a:lnSpc>
            </a:pPr>
            <a:r>
              <a:rPr lang="en-US" sz="9151">
                <a:solidFill>
                  <a:srgbClr val="F6F6F6"/>
                </a:solidFill>
                <a:latin typeface="Open Sans Bold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22511" y="2875685"/>
            <a:ext cx="3156428" cy="46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spc="53">
                <a:solidFill>
                  <a:srgbClr val="FFFFFF"/>
                </a:solidFill>
                <a:latin typeface="Open Sans Bold"/>
              </a:rPr>
              <a:t>DFD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44031" y="842953"/>
            <a:ext cx="1550238" cy="157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1"/>
              </a:lnSpc>
            </a:pPr>
            <a:r>
              <a:rPr lang="en-US" sz="9151">
                <a:solidFill>
                  <a:srgbClr val="F6F6F6"/>
                </a:solidFill>
                <a:latin typeface="Open Sans Bold"/>
              </a:rPr>
              <a:t>8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73495" y="5143500"/>
            <a:ext cx="3156428" cy="2603219"/>
            <a:chOff x="0" y="0"/>
            <a:chExt cx="4208571" cy="347095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1109828" y="0"/>
              <a:ext cx="2226556" cy="2557229"/>
              <a:chOff x="0" y="0"/>
              <a:chExt cx="707697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2869759"/>
              <a:ext cx="4208571" cy="601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ERD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75146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10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326516" y="5182287"/>
            <a:ext cx="3156428" cy="2585119"/>
            <a:chOff x="0" y="0"/>
            <a:chExt cx="4208571" cy="34468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070793" y="0"/>
              <a:ext cx="2226556" cy="2557229"/>
              <a:chOff x="0" y="0"/>
              <a:chExt cx="707697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2852461"/>
              <a:ext cx="4208571" cy="59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SITE MAP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36111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9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471950" y="5143500"/>
            <a:ext cx="3156428" cy="2603219"/>
            <a:chOff x="0" y="0"/>
            <a:chExt cx="4208571" cy="347095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1109828" y="0"/>
              <a:ext cx="2226556" cy="2557229"/>
              <a:chOff x="0" y="0"/>
              <a:chExt cx="70769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0769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7697">
                    <a:moveTo>
                      <a:pt x="353849" y="0"/>
                    </a:moveTo>
                    <a:lnTo>
                      <a:pt x="707697" y="203200"/>
                    </a:lnTo>
                    <a:lnTo>
                      <a:pt x="707697" y="609600"/>
                    </a:lnTo>
                    <a:lnTo>
                      <a:pt x="353849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53849" y="0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01600"/>
                <a:ext cx="707697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2869759"/>
              <a:ext cx="4208571" cy="601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2685" spc="53">
                  <a:solidFill>
                    <a:srgbClr val="FFFFFF"/>
                  </a:solidFill>
                  <a:latin typeface="Open Sans Bold"/>
                </a:rPr>
                <a:t>TASK SHEET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175146" y="114138"/>
              <a:ext cx="2066984" cy="20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11"/>
                </a:lnSpc>
              </a:pPr>
              <a:r>
                <a:rPr lang="en-US" sz="9151">
                  <a:solidFill>
                    <a:srgbClr val="F6F6F6"/>
                  </a:solidFill>
                  <a:latin typeface="Open Sans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7336" y="1028700"/>
            <a:ext cx="12496562" cy="8122475"/>
            <a:chOff x="0" y="0"/>
            <a:chExt cx="3312891" cy="2153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2891" cy="2153302"/>
            </a:xfrm>
            <a:custGeom>
              <a:avLst/>
              <a:gdLst/>
              <a:ahLst/>
              <a:cxnLst/>
              <a:rect r="r" b="b" t="t" l="l"/>
              <a:pathLst>
                <a:path h="2153302" w="3312891">
                  <a:moveTo>
                    <a:pt x="0" y="0"/>
                  </a:moveTo>
                  <a:lnTo>
                    <a:pt x="3312891" y="0"/>
                  </a:lnTo>
                  <a:lnTo>
                    <a:pt x="3312891" y="2153302"/>
                  </a:lnTo>
                  <a:lnTo>
                    <a:pt x="0" y="2153302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2891" cy="219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03297" y="1716059"/>
            <a:ext cx="9281406" cy="117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>
                <a:solidFill>
                  <a:srgbClr val="FFFFFF"/>
                </a:solidFill>
                <a:latin typeface="Open Sans Bold"/>
              </a:rPr>
              <a:t>ACKNOWLEDGE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7140" y="3688166"/>
            <a:ext cx="12196954" cy="393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  <a:spcBef>
                <a:spcPct val="0"/>
              </a:spcBef>
            </a:pPr>
            <a:r>
              <a:rPr lang="en-US" sz="3719">
                <a:solidFill>
                  <a:srgbClr val="FFFFFF"/>
                </a:solidFill>
                <a:latin typeface="Open Sans"/>
              </a:rPr>
              <a:t>Grateful for contributions to our successful software engineering project. Thanks to Mr. Danh, our team, and technologies like PHP and Laravel, shaping a dynamic application. This collaborative journey cultivated teamwork, skills, and camaraderie, influencing our future endeavors.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-429143" y="440638"/>
            <a:ext cx="1802640" cy="979628"/>
            <a:chOff x="0" y="0"/>
            <a:chExt cx="2424761" cy="1317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99860" y="29133"/>
            <a:ext cx="1420416" cy="786576"/>
            <a:chOff x="0" y="0"/>
            <a:chExt cx="2379557" cy="1317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6896866" y="411506"/>
            <a:ext cx="1802640" cy="979628"/>
            <a:chOff x="0" y="0"/>
            <a:chExt cx="2424761" cy="13177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549092" y="0"/>
            <a:ext cx="1420416" cy="786576"/>
            <a:chOff x="0" y="0"/>
            <a:chExt cx="2379557" cy="13177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47157" cy="10287000"/>
          </a:xfrm>
          <a:custGeom>
            <a:avLst/>
            <a:gdLst/>
            <a:ahLst/>
            <a:cxnLst/>
            <a:rect r="r" b="b" t="t" l="l"/>
            <a:pathLst>
              <a:path h="10287000" w="7747157">
                <a:moveTo>
                  <a:pt x="0" y="0"/>
                </a:moveTo>
                <a:lnTo>
                  <a:pt x="7747157" y="0"/>
                </a:lnTo>
                <a:lnTo>
                  <a:pt x="77471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3" r="0" b="-54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3195618"/>
            <a:ext cx="8438742" cy="596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272">
                <a:solidFill>
                  <a:srgbClr val="FFFFFF"/>
                </a:solidFill>
                <a:latin typeface="Open Sans"/>
              </a:rPr>
              <a:t>Excited to present our software engineering project – a comprehensive tour and travel website. Our team strives to create a visually appealing and technologically robust platform for seamless exploration, booking, and adventure planning. Join us on this technological journey that enhances wanderlust.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98322" y="811280"/>
            <a:ext cx="7384526" cy="1727630"/>
            <a:chOff x="0" y="0"/>
            <a:chExt cx="2095731" cy="490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5731" cy="490302"/>
            </a:xfrm>
            <a:custGeom>
              <a:avLst/>
              <a:gdLst/>
              <a:ahLst/>
              <a:cxnLst/>
              <a:rect r="r" b="b" t="t" l="l"/>
              <a:pathLst>
                <a:path h="490302" w="2095731">
                  <a:moveTo>
                    <a:pt x="0" y="0"/>
                  </a:moveTo>
                  <a:lnTo>
                    <a:pt x="2095731" y="0"/>
                  </a:lnTo>
                  <a:lnTo>
                    <a:pt x="2095731" y="490302"/>
                  </a:lnTo>
                  <a:lnTo>
                    <a:pt x="0" y="490302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95731" cy="528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63128" y="1053923"/>
            <a:ext cx="7654915" cy="110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8"/>
              </a:lnSpc>
            </a:pPr>
            <a:r>
              <a:rPr lang="en-US" sz="6455">
                <a:solidFill>
                  <a:srgbClr val="FFFFFF"/>
                </a:solidFill>
                <a:latin typeface="Open Sans Bold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-429143" y="440638"/>
            <a:ext cx="1802640" cy="979628"/>
            <a:chOff x="0" y="0"/>
            <a:chExt cx="2424761" cy="1317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99860" y="29133"/>
            <a:ext cx="1420416" cy="786576"/>
            <a:chOff x="0" y="0"/>
            <a:chExt cx="2379557" cy="1317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0" y="9307372"/>
            <a:ext cx="1802640" cy="979628"/>
            <a:chOff x="0" y="0"/>
            <a:chExt cx="2424761" cy="13177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-316920" y="8766007"/>
            <a:ext cx="1420416" cy="786576"/>
            <a:chOff x="0" y="0"/>
            <a:chExt cx="2379557" cy="13177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543" y="4157624"/>
            <a:ext cx="3627674" cy="2975919"/>
            <a:chOff x="0" y="0"/>
            <a:chExt cx="4836898" cy="39678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48474" y="0"/>
              <a:ext cx="2939950" cy="293995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462613" y="848744"/>
              <a:ext cx="1911672" cy="1476767"/>
            </a:xfrm>
            <a:custGeom>
              <a:avLst/>
              <a:gdLst/>
              <a:ahLst/>
              <a:cxnLst/>
              <a:rect r="r" b="b" t="t" l="l"/>
              <a:pathLst>
                <a:path h="1476767" w="1911672">
                  <a:moveTo>
                    <a:pt x="0" y="0"/>
                  </a:moveTo>
                  <a:lnTo>
                    <a:pt x="1911672" y="0"/>
                  </a:lnTo>
                  <a:lnTo>
                    <a:pt x="1911672" y="1476767"/>
                  </a:lnTo>
                  <a:lnTo>
                    <a:pt x="0" y="1476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291371"/>
              <a:ext cx="4836898" cy="676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1"/>
                </a:lnSpc>
              </a:pPr>
              <a:r>
                <a:rPr lang="en-US" sz="3086" spc="61">
                  <a:solidFill>
                    <a:srgbClr val="FFFFFF"/>
                  </a:solidFill>
                  <a:latin typeface="Open Sans Bold"/>
                </a:rPr>
                <a:t>TOUR LIST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73953" y="4157624"/>
            <a:ext cx="3627674" cy="2975919"/>
            <a:chOff x="0" y="0"/>
            <a:chExt cx="4836898" cy="396789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948474" y="0"/>
              <a:ext cx="2939950" cy="293995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500623" y="662796"/>
              <a:ext cx="1835651" cy="1668148"/>
            </a:xfrm>
            <a:custGeom>
              <a:avLst/>
              <a:gdLst/>
              <a:ahLst/>
              <a:cxnLst/>
              <a:rect r="r" b="b" t="t" l="l"/>
              <a:pathLst>
                <a:path h="1668148" w="1835651">
                  <a:moveTo>
                    <a:pt x="0" y="0"/>
                  </a:moveTo>
                  <a:lnTo>
                    <a:pt x="1835652" y="0"/>
                  </a:lnTo>
                  <a:lnTo>
                    <a:pt x="1835652" y="1668149"/>
                  </a:lnTo>
                  <a:lnTo>
                    <a:pt x="0" y="16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291371"/>
              <a:ext cx="4836898" cy="676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1"/>
                </a:lnSpc>
              </a:pPr>
              <a:r>
                <a:rPr lang="en-US" sz="3086" spc="61">
                  <a:solidFill>
                    <a:srgbClr val="FFFFFF"/>
                  </a:solidFill>
                  <a:latin typeface="Open Sans Bold"/>
                </a:rPr>
                <a:t>PLACES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2509169"/>
          </a:xfrm>
          <a:custGeom>
            <a:avLst/>
            <a:gdLst/>
            <a:ahLst/>
            <a:cxnLst/>
            <a:rect r="r" b="b" t="t" l="l"/>
            <a:pathLst>
              <a:path h="2509169" w="18288000">
                <a:moveTo>
                  <a:pt x="0" y="0"/>
                </a:moveTo>
                <a:lnTo>
                  <a:pt x="18288000" y="0"/>
                </a:lnTo>
                <a:lnTo>
                  <a:pt x="18288000" y="2509169"/>
                </a:lnTo>
                <a:lnTo>
                  <a:pt x="0" y="2509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756" r="0" b="-33983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510440" y="557984"/>
            <a:ext cx="9201405" cy="3193511"/>
            <a:chOff x="0" y="0"/>
            <a:chExt cx="812800" cy="282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82097"/>
            </a:xfrm>
            <a:custGeom>
              <a:avLst/>
              <a:gdLst/>
              <a:ahLst/>
              <a:cxnLst/>
              <a:rect r="r" b="b" t="t" l="l"/>
              <a:pathLst>
                <a:path h="28209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55097"/>
                  </a:lnTo>
                  <a:cubicBezTo>
                    <a:pt x="812800" y="188779"/>
                    <a:pt x="799420" y="221082"/>
                    <a:pt x="775603" y="244899"/>
                  </a:cubicBezTo>
                  <a:cubicBezTo>
                    <a:pt x="751785" y="268716"/>
                    <a:pt x="719482" y="282097"/>
                    <a:pt x="685800" y="282097"/>
                  </a:cubicBezTo>
                  <a:lnTo>
                    <a:pt x="127000" y="282097"/>
                  </a:lnTo>
                  <a:cubicBezTo>
                    <a:pt x="56860" y="282097"/>
                    <a:pt x="0" y="225237"/>
                    <a:pt x="0" y="15509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320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774463" y="742429"/>
            <a:ext cx="8743353" cy="269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sz="7726">
                <a:solidFill>
                  <a:srgbClr val="FFFFFF"/>
                </a:solidFill>
                <a:latin typeface="Open Sans Bold"/>
              </a:rPr>
              <a:t>PROBLEM DEFINITION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0" y="9307372"/>
            <a:ext cx="1802640" cy="979628"/>
            <a:chOff x="0" y="0"/>
            <a:chExt cx="2424761" cy="13177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-316920" y="8766007"/>
            <a:ext cx="1420416" cy="786576"/>
            <a:chOff x="0" y="0"/>
            <a:chExt cx="2379557" cy="13177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723599">
            <a:off x="16405531" y="9307266"/>
            <a:ext cx="1802640" cy="979628"/>
            <a:chOff x="0" y="0"/>
            <a:chExt cx="2424761" cy="13177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5400000">
            <a:off x="17180016" y="8785057"/>
            <a:ext cx="1420416" cy="786576"/>
            <a:chOff x="0" y="0"/>
            <a:chExt cx="2379557" cy="13177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551350" y="4071899"/>
            <a:ext cx="9189580" cy="393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  <a:spcBef>
                <a:spcPct val="0"/>
              </a:spcBef>
            </a:pPr>
            <a:r>
              <a:rPr lang="en-US" sz="3719">
                <a:solidFill>
                  <a:srgbClr val="FFFFFF"/>
                </a:solidFill>
                <a:latin typeface="Open Sans"/>
              </a:rPr>
              <a:t>Addressing travel struggles with a simple website using PHP, Laravel, and more. Current methods are confusing; our goal is to simplify tour booking, offering an efficient, user-friendly experience. Let's make travel planning easier for everyone.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2757" y="0"/>
            <a:ext cx="9082485" cy="3049726"/>
            <a:chOff x="0" y="0"/>
            <a:chExt cx="812800" cy="272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2923"/>
            </a:xfrm>
            <a:custGeom>
              <a:avLst/>
              <a:gdLst/>
              <a:ahLst/>
              <a:cxnLst/>
              <a:rect r="r" b="b" t="t" l="l"/>
              <a:pathLst>
                <a:path h="272923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45923"/>
                  </a:lnTo>
                  <a:cubicBezTo>
                    <a:pt x="812800" y="179605"/>
                    <a:pt x="799420" y="211908"/>
                    <a:pt x="775603" y="235725"/>
                  </a:cubicBezTo>
                  <a:cubicBezTo>
                    <a:pt x="751785" y="259542"/>
                    <a:pt x="719482" y="272923"/>
                    <a:pt x="685800" y="272923"/>
                  </a:cubicBezTo>
                  <a:lnTo>
                    <a:pt x="127000" y="272923"/>
                  </a:lnTo>
                  <a:cubicBezTo>
                    <a:pt x="56860" y="272923"/>
                    <a:pt x="0" y="216063"/>
                    <a:pt x="0" y="145923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36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CUSTOMER REQUIREMENT SPECIFICATIONS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02757" y="7490513"/>
            <a:ext cx="4343854" cy="793172"/>
            <a:chOff x="0" y="0"/>
            <a:chExt cx="1744266" cy="3184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4266" cy="318497"/>
            </a:xfrm>
            <a:custGeom>
              <a:avLst/>
              <a:gdLst/>
              <a:ahLst/>
              <a:cxnLst/>
              <a:rect r="r" b="b" t="t" l="l"/>
              <a:pathLst>
                <a:path h="318497" w="1744266">
                  <a:moveTo>
                    <a:pt x="0" y="0"/>
                  </a:moveTo>
                  <a:lnTo>
                    <a:pt x="1744266" y="0"/>
                  </a:lnTo>
                  <a:lnTo>
                    <a:pt x="1744266" y="318497"/>
                  </a:lnTo>
                  <a:lnTo>
                    <a:pt x="0" y="318497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44266" cy="356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8399" y="7490513"/>
            <a:ext cx="4343854" cy="793172"/>
            <a:chOff x="0" y="0"/>
            <a:chExt cx="5791805" cy="10575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791805" cy="1057563"/>
              <a:chOff x="0" y="0"/>
              <a:chExt cx="1744266" cy="3184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44266" cy="318497"/>
              </a:xfrm>
              <a:custGeom>
                <a:avLst/>
                <a:gdLst/>
                <a:ahLst/>
                <a:cxnLst/>
                <a:rect r="r" b="b" t="t" l="l"/>
                <a:pathLst>
                  <a:path h="318497" w="1744266">
                    <a:moveTo>
                      <a:pt x="0" y="0"/>
                    </a:moveTo>
                    <a:lnTo>
                      <a:pt x="1744266" y="0"/>
                    </a:lnTo>
                    <a:lnTo>
                      <a:pt x="1744266" y="318497"/>
                    </a:lnTo>
                    <a:lnTo>
                      <a:pt x="0" y="318497"/>
                    </a:lnTo>
                    <a:close/>
                  </a:path>
                </a:pathLst>
              </a:custGeom>
              <a:solidFill>
                <a:srgbClr val="D7815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44266" cy="3565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66412" y="120089"/>
              <a:ext cx="4858981" cy="76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7"/>
                </a:lnSpc>
              </a:pPr>
              <a:r>
                <a:rPr lang="en-US" sz="3462">
                  <a:solidFill>
                    <a:srgbClr val="FFFFFF"/>
                  </a:solidFill>
                  <a:latin typeface="Open Sans"/>
                </a:rPr>
                <a:t>ADMIN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0" y="9307372"/>
            <a:ext cx="1802640" cy="979628"/>
            <a:chOff x="0" y="0"/>
            <a:chExt cx="2424761" cy="13177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-316920" y="8766007"/>
            <a:ext cx="1420416" cy="786576"/>
            <a:chOff x="0" y="0"/>
            <a:chExt cx="2379557" cy="13177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723599">
            <a:off x="16405531" y="9307266"/>
            <a:ext cx="1802640" cy="979628"/>
            <a:chOff x="0" y="0"/>
            <a:chExt cx="2424761" cy="13177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17182260" y="8782813"/>
            <a:ext cx="1420416" cy="791064"/>
            <a:chOff x="0" y="0"/>
            <a:chExt cx="2379557" cy="13252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79557" cy="1325233"/>
            </a:xfrm>
            <a:custGeom>
              <a:avLst/>
              <a:gdLst/>
              <a:ahLst/>
              <a:cxnLst/>
              <a:rect r="r" b="b" t="t" l="l"/>
              <a:pathLst>
                <a:path h="1325233" w="2379557">
                  <a:moveTo>
                    <a:pt x="0" y="0"/>
                  </a:moveTo>
                  <a:lnTo>
                    <a:pt x="1189779" y="1325233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717284" y="321271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22926" y="321271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49619" y="7566292"/>
            <a:ext cx="3644236" cy="58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7"/>
              </a:lnSpc>
            </a:pPr>
            <a:r>
              <a:rPr lang="en-US" sz="3462">
                <a:solidFill>
                  <a:srgbClr val="FFFFFF"/>
                </a:solidFill>
                <a:latin typeface="Open Sans"/>
              </a:rPr>
              <a:t>USER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4208" y="129396"/>
            <a:ext cx="11033792" cy="10287000"/>
            <a:chOff x="0" y="0"/>
            <a:chExt cx="290601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60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06019">
                  <a:moveTo>
                    <a:pt x="0" y="0"/>
                  </a:moveTo>
                  <a:lnTo>
                    <a:pt x="2906019" y="0"/>
                  </a:lnTo>
                  <a:lnTo>
                    <a:pt x="29060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60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9307372"/>
            <a:ext cx="1802640" cy="979628"/>
            <a:chOff x="0" y="0"/>
            <a:chExt cx="2424761" cy="1317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-316920" y="8766007"/>
            <a:ext cx="1420416" cy="786576"/>
            <a:chOff x="0" y="0"/>
            <a:chExt cx="2379557" cy="1317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136729" y="709058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PROCESS: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1856" y="1452195"/>
            <a:ext cx="4945132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Form Submission (Validation and Verification)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Dynamic Upd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ates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Backend Processing (PHP, Laravel)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Clien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t-Side Scripting (JavaScript)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95178" y="1452195"/>
            <a:ext cx="4945132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Forms and Text Fields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Buttons and Links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Dropdowns and S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elections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heckboxes and Radio Buttons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Uploads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813411" y="6099472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OUTPUT: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8538" y="6986407"/>
            <a:ext cx="4945132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Displaying Results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Error Messages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Confirmation M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essages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V</a:t>
            </a:r>
            <a:r>
              <a:rPr lang="en-US" sz="3331">
                <a:solidFill>
                  <a:srgbClr val="FFFFFF"/>
                </a:solidFill>
                <a:latin typeface="Open Sans"/>
              </a:rPr>
              <a:t>isual Changes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710052" y="709058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INPUT: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2640" y="6941621"/>
            <a:ext cx="4024064" cy="91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8"/>
              </a:lnSpc>
            </a:pPr>
            <a:r>
              <a:rPr lang="en-US" sz="5299">
                <a:solidFill>
                  <a:srgbClr val="FFFFFF"/>
                </a:solidFill>
                <a:latin typeface="Open Sans Bold"/>
              </a:rPr>
              <a:t>USER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57272" y="25572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5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4208" y="129396"/>
            <a:ext cx="11033792" cy="10287000"/>
            <a:chOff x="0" y="0"/>
            <a:chExt cx="290601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60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06019">
                  <a:moveTo>
                    <a:pt x="0" y="0"/>
                  </a:moveTo>
                  <a:lnTo>
                    <a:pt x="2906019" y="0"/>
                  </a:lnTo>
                  <a:lnTo>
                    <a:pt x="29060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781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60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9307372"/>
            <a:ext cx="1802640" cy="979628"/>
            <a:chOff x="0" y="0"/>
            <a:chExt cx="2424761" cy="1317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4761" cy="1317714"/>
            </a:xfrm>
            <a:custGeom>
              <a:avLst/>
              <a:gdLst/>
              <a:ahLst/>
              <a:cxnLst/>
              <a:rect r="r" b="b" t="t" l="l"/>
              <a:pathLst>
                <a:path h="1317714" w="2424761">
                  <a:moveTo>
                    <a:pt x="0" y="0"/>
                  </a:moveTo>
                  <a:lnTo>
                    <a:pt x="1212380" y="1317714"/>
                  </a:lnTo>
                  <a:lnTo>
                    <a:pt x="2424761" y="0"/>
                  </a:lnTo>
                  <a:close/>
                </a:path>
              </a:pathLst>
            </a:custGeom>
            <a:solidFill>
              <a:srgbClr val="D78158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-316920" y="8766007"/>
            <a:ext cx="1420416" cy="786576"/>
            <a:chOff x="0" y="0"/>
            <a:chExt cx="2379557" cy="1317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9557" cy="1317714"/>
            </a:xfrm>
            <a:custGeom>
              <a:avLst/>
              <a:gdLst/>
              <a:ahLst/>
              <a:cxnLst/>
              <a:rect r="r" b="b" t="t" l="l"/>
              <a:pathLst>
                <a:path h="1317714" w="2379557">
                  <a:moveTo>
                    <a:pt x="0" y="0"/>
                  </a:moveTo>
                  <a:lnTo>
                    <a:pt x="1189779" y="1317714"/>
                  </a:lnTo>
                  <a:lnTo>
                    <a:pt x="2379557" y="0"/>
                  </a:lnTo>
                  <a:close/>
                </a:path>
              </a:pathLst>
            </a:custGeom>
            <a:solidFill>
              <a:srgbClr val="AE9F8A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621856" y="709058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PROCESS: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40311" y="1452195"/>
            <a:ext cx="5666144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Authentication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Authorization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Configuration Processing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Data Management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95178" y="1452195"/>
            <a:ext cx="4945132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Login Credentials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Configuration Settings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Data Upload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69081" y="4694641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OUTPUT: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54208" y="5553897"/>
            <a:ext cx="4430259" cy="403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Admin Dashboard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Error Messages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Activity Logs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System Status Updates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Confirmation Messages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710052" y="709058"/>
            <a:ext cx="3915386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INPUT: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2640" y="6941621"/>
            <a:ext cx="4024064" cy="91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8"/>
              </a:lnSpc>
            </a:pPr>
            <a:r>
              <a:rPr lang="en-US" sz="5299">
                <a:solidFill>
                  <a:srgbClr val="FFFFFF"/>
                </a:solidFill>
                <a:latin typeface="Open Sans Bold"/>
              </a:rPr>
              <a:t>USER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21856" y="4694641"/>
            <a:ext cx="4881378" cy="5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3"/>
              </a:lnSpc>
            </a:pPr>
            <a:r>
              <a:rPr lang="en-US" sz="3331" spc="66">
                <a:solidFill>
                  <a:srgbClr val="000000"/>
                </a:solidFill>
                <a:latin typeface="Open Sans Bold"/>
              </a:rPr>
              <a:t>ADDICTION ASPECTS: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0311" y="5553897"/>
            <a:ext cx="6424951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Role Management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Security Measures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Notification System</a:t>
            </a:r>
          </a:p>
          <a:p>
            <a:pPr marL="719229" indent="-359614" lvl="1">
              <a:lnSpc>
                <a:spcPts val="3997"/>
              </a:lnSpc>
              <a:buFont typeface="Arial"/>
              <a:buChar char="•"/>
            </a:pPr>
            <a:r>
              <a:rPr lang="en-US" sz="3331">
                <a:solidFill>
                  <a:srgbClr val="FFFFFF"/>
                </a:solidFill>
                <a:latin typeface="Open Sans"/>
              </a:rPr>
              <a:t>Backup and Recovery</a:t>
            </a:r>
          </a:p>
          <a:p>
            <a:pPr>
              <a:lnSpc>
                <a:spcPts val="3997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57272" y="270115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DAF7h0UEIZw</dc:identifier>
  <dcterms:modified xsi:type="dcterms:W3CDTF">2011-08-01T06:04:30Z</dcterms:modified>
  <cp:revision>1</cp:revision>
  <dc:title>Travel tour</dc:title>
</cp:coreProperties>
</file>